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5143500" type="screen16x9"/>
  <p:notesSz cx="6858000" cy="9144000"/>
  <p:embeddedFontLst>
    <p:embeddedFont>
      <p:font typeface="Oswald" charset="-52"/>
      <p:regular r:id="rId12"/>
      <p:bold r:id="rId13"/>
    </p:embeddedFont>
    <p:embeddedFont>
      <p:font typeface="Montserrat" charset="-52"/>
      <p:regular r:id="rId14"/>
      <p:bold r:id="rId15"/>
      <p:italic r:id="rId16"/>
      <p:boldItalic r:id="rId17"/>
    </p:embeddedFont>
    <p:embeddedFont>
      <p:font typeface="Average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A72A993-5FD9-4F75-BFC5-C9491B6D6816}">
  <a:tblStyle styleId="{5A72A993-5FD9-4F75-BFC5-C9491B6D68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02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de7072640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de7072640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de7072640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de7072640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7491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de7072640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de7072640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de7072640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de7072640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de7072640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de7072640_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de7072640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de7072640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de7072640_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de7072640_4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de7072640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de7072640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2d06e92da2d5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02d06e92da2d5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9;p13">
            <a:extLst>
              <a:ext uri="{FF2B5EF4-FFF2-40B4-BE49-F238E27FC236}">
                <a16:creationId xmlns:a16="http://schemas.microsoft.com/office/drawing/2014/main" xmlns="" id="{1BEAB275-BB7E-43C6-83CD-378B29ED1381}"/>
              </a:ext>
            </a:extLst>
          </p:cNvPr>
          <p:cNvSpPr txBox="1">
            <a:spLocks/>
          </p:cNvSpPr>
          <p:nvPr/>
        </p:nvSpPr>
        <p:spPr>
          <a:xfrm>
            <a:off x="-103239" y="1702631"/>
            <a:ext cx="9350477" cy="19605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300" b="1" dirty="0">
                <a:solidFill>
                  <a:schemeClr val="tx1"/>
                </a:solidFill>
                <a:latin typeface="+mn-lt"/>
              </a:rPr>
              <a:t>Первенство России по баскетболу 3х3 среди мужских команд </a:t>
            </a:r>
            <a:br>
              <a:rPr lang="ru-RU" sz="3300" b="1" dirty="0">
                <a:solidFill>
                  <a:schemeClr val="tx1"/>
                </a:solidFill>
                <a:latin typeface="+mn-lt"/>
              </a:rPr>
            </a:br>
            <a:r>
              <a:rPr lang="ru-RU" sz="3300" b="1" dirty="0">
                <a:solidFill>
                  <a:schemeClr val="tx1"/>
                </a:solidFill>
                <a:latin typeface="+mn-lt"/>
              </a:rPr>
              <a:t>технических вузов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327D6F-D035-4D47-AEA8-A0105C51BADB}"/>
              </a:ext>
            </a:extLst>
          </p:cNvPr>
          <p:cNvSpPr txBox="1"/>
          <p:nvPr/>
        </p:nvSpPr>
        <p:spPr>
          <a:xfrm>
            <a:off x="987524" y="749873"/>
            <a:ext cx="7168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ru-RU" sz="1600" b="1" i="0" dirty="0">
                <a:solidFill>
                  <a:schemeClr val="tx1"/>
                </a:solidFill>
                <a:effectLst/>
                <a:latin typeface="+mn-lt"/>
              </a:rPr>
              <a:t>Городской конкурс социальных проектов "Открытый Нижний"-2021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75D0EB-A3FD-0F40-A956-BA1703920805}"/>
              </a:ext>
            </a:extLst>
          </p:cNvPr>
          <p:cNvSpPr txBox="1"/>
          <p:nvPr/>
        </p:nvSpPr>
        <p:spPr>
          <a:xfrm>
            <a:off x="2814146" y="3938824"/>
            <a:ext cx="3515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ru-RU" sz="1600" b="1" i="0" dirty="0">
                <a:solidFill>
                  <a:schemeClr val="tx1"/>
                </a:solidFill>
                <a:effectLst/>
                <a:latin typeface="+mn-lt"/>
              </a:rPr>
              <a:t>Номинация «Активный Нижний»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0" y="-118000"/>
            <a:ext cx="9144000" cy="32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16" b="1" dirty="0">
                <a:latin typeface="+mj-lt"/>
              </a:rPr>
              <a:t>Цель проекта </a:t>
            </a:r>
            <a:r>
              <a:rPr lang="ru" dirty="0">
                <a:latin typeface="+mj-lt"/>
              </a:rPr>
              <a:t>- </a:t>
            </a:r>
            <a:r>
              <a:rPr lang="ru" sz="1900" dirty="0">
                <a:latin typeface="+mj-lt"/>
              </a:rPr>
              <a:t>популяризация баскетбола 3х3 среди молодежи и дальнейшее развитие олимпийского вида спорта. На олимпийских играх в Токио-2020 сборная Российского олимпийского комитета выиграла серебро.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latin typeface="+mj-lt"/>
              </a:rPr>
              <a:t>Средний возраст сборной 24 года.</a:t>
            </a:r>
            <a:endParaRPr sz="2600"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BF8F56F-D6DE-41AE-B466-A2F01EDCF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43" y="2571750"/>
            <a:ext cx="3560692" cy="23737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BC43BCE-EF32-4C24-94DC-F20CD7601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465" y="2571750"/>
            <a:ext cx="3560692" cy="23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1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572000" y="185900"/>
            <a:ext cx="4572000" cy="47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4572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 dirty="0">
                <a:latin typeface="+mn-lt"/>
              </a:rPr>
              <a:t>Задачи проекта:</a:t>
            </a:r>
            <a:endParaRPr sz="2300" b="1" dirty="0">
              <a:latin typeface="+mn-lt"/>
            </a:endParaRPr>
          </a:p>
          <a:p>
            <a:pPr marL="457200" lvl="0" indent="-3619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ru" dirty="0">
                <a:latin typeface="+mn-lt"/>
              </a:rPr>
              <a:t>объединить все технические Вузы России новой дисциплиной такой как баскетбол 3х3;</a:t>
            </a:r>
            <a:endParaRPr dirty="0">
              <a:latin typeface="+mn-lt"/>
            </a:endParaRPr>
          </a:p>
          <a:p>
            <a:pPr marL="457200" lvl="0" indent="-3619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ru" dirty="0">
                <a:latin typeface="+mn-lt"/>
              </a:rPr>
              <a:t>организация регулярных ежегодных массовых масштабных соревнований среди учащихся высших учебных заведений.</a:t>
            </a:r>
            <a:endParaRPr sz="2800" dirty="0"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960775-4065-4404-91FA-F7B296487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22" y="450158"/>
            <a:ext cx="3188484" cy="21215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FC2309-6D4A-46E5-8EED-BC59966E8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22" y="2840287"/>
            <a:ext cx="3188484" cy="21215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-163975" y="226050"/>
            <a:ext cx="9307975" cy="3284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  <a:latin typeface="+mn-lt"/>
                <a:ea typeface="Oswald"/>
                <a:cs typeface="Oswald"/>
                <a:sym typeface="Oswald"/>
              </a:rPr>
              <a:t>Целевой аудиторией являются студенты ВУЗов России таких субъектов как </a:t>
            </a:r>
            <a:br>
              <a:rPr lang="ru" sz="1600" dirty="0">
                <a:solidFill>
                  <a:schemeClr val="dk1"/>
                </a:solidFill>
                <a:latin typeface="+mn-lt"/>
                <a:ea typeface="Oswald"/>
                <a:cs typeface="Oswald"/>
                <a:sym typeface="Oswald"/>
              </a:rPr>
            </a:br>
            <a:r>
              <a:rPr lang="ru" sz="1600" dirty="0">
                <a:solidFill>
                  <a:schemeClr val="dk1"/>
                </a:solidFill>
                <a:latin typeface="+mn-lt"/>
                <a:ea typeface="Oswald"/>
                <a:cs typeface="Oswald"/>
                <a:sym typeface="Oswald"/>
              </a:rPr>
              <a:t>Нижний Новгород, Омск, Омск-фарм, Саратов, Самара, Ульяновск, Саров.</a:t>
            </a:r>
            <a:endParaRPr sz="1600" dirty="0">
              <a:solidFill>
                <a:schemeClr val="dk1"/>
              </a:solidFill>
              <a:latin typeface="Montserrat" panose="02000505000000020004" pitchFamily="2" charset="0"/>
              <a:ea typeface="Oswald"/>
              <a:cs typeface="Oswald"/>
              <a:sym typeface="Oswald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 dirty="0">
                <a:solidFill>
                  <a:schemeClr val="dk1"/>
                </a:solidFill>
                <a:latin typeface="+mn-lt"/>
                <a:ea typeface="Oswald"/>
                <a:cs typeface="Oswald"/>
                <a:sym typeface="Oswald"/>
              </a:rPr>
              <a:t>Все мероприятия проходили на базе НГТУ. Всего приняли участие 12 команд. Общее число участников составило 60 человек</a:t>
            </a:r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295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+mn-lt"/>
              </a:rPr>
              <a:t>Целевая аудитория и география проекта</a:t>
            </a:r>
            <a:endParaRPr b="1" dirty="0">
              <a:latin typeface="Montserrat" panose="02000505000000020004" pitchFamily="2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817A6DDB-220F-45AE-952B-A4AB0F611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5214" y="2770721"/>
            <a:ext cx="3442598" cy="22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465328-697F-457E-AA78-60EAEC99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59" y="2871981"/>
            <a:ext cx="3267593" cy="21928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1" y="1017725"/>
            <a:ext cx="8920789" cy="3964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Соревнования для молодежи проводились в два игровых дня с 20 ноября по 21 ноября 2021 на базе НГТУ в г. Нижнем Новгороде.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Проект был реализован в срок, вся отченость по мероприятию была </a:t>
            </a:r>
            <a:r>
              <a:rPr lang="ru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предоставлена в указанные сроки. </a:t>
            </a:r>
            <a:endParaRPr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+mn-lt"/>
              </a:rPr>
              <a:t>Механизм реализации проекта</a:t>
            </a:r>
            <a:endParaRPr b="1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9B9281-5B54-4E9C-BD71-47C12E9E8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75" y="2702384"/>
            <a:ext cx="3525004" cy="23490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57AE75-3AD8-43B1-AA89-F8A9E1AA0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095" y="2771477"/>
            <a:ext cx="3525003" cy="23490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57821" y="2118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+mn-lt"/>
              </a:rPr>
              <a:t>Проведенные мероприятия</a:t>
            </a:r>
            <a:endParaRPr b="1" dirty="0"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9B64D86-2341-42FF-9F71-DE9AE4FB1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03" y="1316734"/>
            <a:ext cx="2247658" cy="35708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1C1DAD-C1EF-4590-AEFF-6D08D04C0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742" y="1316734"/>
            <a:ext cx="2010759" cy="35708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3F82AD-897D-4384-9416-783006366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065" y="1316734"/>
            <a:ext cx="2600088" cy="17311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D67AEA1-DC68-4455-9C1F-09FC7C2B1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2263" y="3233226"/>
            <a:ext cx="2641692" cy="17588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CA720A-DE92-4AA3-989E-FCDFE2542D61}"/>
              </a:ext>
            </a:extLst>
          </p:cNvPr>
          <p:cNvSpPr txBox="1"/>
          <p:nvPr/>
        </p:nvSpPr>
        <p:spPr>
          <a:xfrm>
            <a:off x="174029" y="791272"/>
            <a:ext cx="5703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Экскурсия по ул. Большая Покровская и НГТУ им. Р.Е. Алексеева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6F1204-1F66-428A-B265-03E9F482BE4C}"/>
              </a:ext>
            </a:extLst>
          </p:cNvPr>
          <p:cNvSpPr txBox="1"/>
          <p:nvPr/>
        </p:nvSpPr>
        <p:spPr>
          <a:xfrm>
            <a:off x="6505633" y="683550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Семинар по развитию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баскетбола 3х3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/>
            </a:r>
            <a:br>
              <a:rPr lang="ru" dirty="0"/>
            </a:b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089A9D-044E-4425-B372-AAEDEEB36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2" y="1021178"/>
            <a:ext cx="3835329" cy="31933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82F9E7-5D98-44CD-913C-8F8ABF087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021" y="629784"/>
            <a:ext cx="1091279" cy="35847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16CFEED-A530-4897-88F8-C23265674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265" y="2952562"/>
            <a:ext cx="3127519" cy="12619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6F82E6-7DCB-46AB-A016-1CD787959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4169" y="1052602"/>
            <a:ext cx="3139712" cy="1268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3463B8-7497-4873-B979-E2AB76C1A7EB}"/>
              </a:ext>
            </a:extLst>
          </p:cNvPr>
          <p:cNvSpPr txBox="1"/>
          <p:nvPr/>
        </p:nvSpPr>
        <p:spPr>
          <a:xfrm>
            <a:off x="1747473" y="389296"/>
            <a:ext cx="5876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Перечень образцов выпущенной продукции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13D96AC-A269-4016-A313-B09E3B620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79" y="2710710"/>
            <a:ext cx="3493310" cy="23265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A98CA2F-E8F5-481F-8FEB-2BF73C07B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992" y="160571"/>
            <a:ext cx="3619820" cy="24111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1D65241-A290-493B-BD09-76FB162F0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94" y="157525"/>
            <a:ext cx="3493311" cy="24142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809D53A-6FC0-41D0-BE88-860C56CEC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3544" y="2710710"/>
            <a:ext cx="3475021" cy="23166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1436275" y="1908600"/>
            <a:ext cx="5998800" cy="13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latin typeface="+mn-lt"/>
              </a:rPr>
              <a:t>Спасибо за внимание!</a:t>
            </a:r>
            <a:endParaRPr sz="3600" b="1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165</Words>
  <Application>Microsoft Office PowerPoint</Application>
  <PresentationFormat>Экран (16:9)</PresentationFormat>
  <Paragraphs>21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Oswald</vt:lpstr>
      <vt:lpstr>Montserrat</vt:lpstr>
      <vt:lpstr>Average</vt:lpstr>
      <vt:lpstr>Slate</vt:lpstr>
      <vt:lpstr>Слайд 1</vt:lpstr>
      <vt:lpstr>Слайд 2</vt:lpstr>
      <vt:lpstr>Слайд 3</vt:lpstr>
      <vt:lpstr>Целевая аудитория и география проекта</vt:lpstr>
      <vt:lpstr>Механизм реализации проекта</vt:lpstr>
      <vt:lpstr>Проведенные мероприятия</vt:lpstr>
      <vt:lpstr>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Косоротикова Екатерина Владимировна</dc:creator>
  <cp:lastModifiedBy>kosorotikova</cp:lastModifiedBy>
  <cp:revision>4</cp:revision>
  <dcterms:modified xsi:type="dcterms:W3CDTF">2021-12-14T08:51:44Z</dcterms:modified>
</cp:coreProperties>
</file>